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7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7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/>
        </p:nvSpPr>
        <p:spPr>
          <a:xfrm>
            <a:off x="1012587" y="888958"/>
            <a:ext cx="8947492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Calibri"/>
              <a:buNone/>
            </a:pPr>
            <a:r>
              <a:rPr sz="3200">
                <a:solidFill>
                  <a:srgbClr val="FFFFFF"/>
                </a:solidFill>
                <a:latin typeface="Calibri"/>
              </a:rPr>
              <a:t>[HEADLINE]</a:t>
            </a:r>
            <a:endParaRPr sz="1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1012587" y="1699444"/>
            <a:ext cx="9901219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lt1"/>
              </a:buClr>
              <a:buSzPts val="1800"/>
            </a:pPr>
            <a:r>
              <a:rPr sz="2000">
                <a:solidFill>
                  <a:srgbClr val="FFFFFF"/>
                </a:solidFill>
                <a:latin typeface="Calibri"/>
              </a:rPr>
              <a:t>[BODY TEXT]</a:t>
            </a:r>
            <a:endParaRPr sz="2000" b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93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Walter Mayo</cp:lastModifiedBy>
  <cp:revision>7</cp:revision>
  <dcterms:modified xsi:type="dcterms:W3CDTF">2026-02-02T21:49:34Z</dcterms:modified>
</cp:coreProperties>
</file>